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chart" Target="../charts/chart10.xml"/></Relationships>
</file>